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1pPr>
    <a:lvl2pPr marL="0" marR="0" indent="4572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2pPr>
    <a:lvl3pPr marL="0" marR="0" indent="9144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3pPr>
    <a:lvl4pPr marL="0" marR="0" indent="13716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4pPr>
    <a:lvl5pPr marL="0" marR="0" indent="18288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5pPr>
    <a:lvl6pPr marL="0" marR="0" indent="22860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6pPr>
    <a:lvl7pPr marL="0" marR="0" indent="27432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7pPr>
    <a:lvl8pPr marL="0" marR="0" indent="32004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8pPr>
    <a:lvl9pPr marL="0" marR="0" indent="365760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40DB27-AC3F-4D3B-866D-F49C250923D3}" v="4" dt="2023-10-08T10:19:35.681"/>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1">
              <a:satOff val="-1029"/>
              <a:lumOff val="-15629"/>
            </a:schemeClr>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2">
              <a:hueOff val="-168224"/>
              <a:satOff val="18883"/>
              <a:lumOff val="-31844"/>
            </a:schemeClr>
          </a:solidFill>
        </a:fill>
      </a:tcStyle>
    </a:firstCol>
    <a:lastRow>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00DBBE"/>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97492"/>
              <a:satOff val="-3125"/>
              <a:lumOff val="27021"/>
            </a:schemeClr>
          </a:solidFill>
        </a:fill>
      </a:tcStyle>
    </a:wholeTbl>
    <a:band2H>
      <a:tcTxStyle/>
      <a:tcStyle>
        <a:tcBdr/>
        <a:fill>
          <a:solidFill>
            <a:srgbClr val="FFFB00"/>
          </a:solidFill>
        </a:fill>
      </a:tcStyle>
    </a:band2H>
    <a:firstCol>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410732"/>
            </a:schemeClr>
          </a:solidFill>
        </a:fill>
      </a:tcStyle>
    </a:firstCol>
    <a:lastRow>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97492"/>
              <a:satOff val="-3125"/>
              <a:lumOff val="27021"/>
            </a:schemeClr>
          </a:solidFill>
        </a:fill>
      </a:tcStyle>
    </a:lastRow>
    <a:firstRow>
      <a:tcTxStyle b="on" i="off">
        <a:font>
          <a:latin typeface="Graphik Semibold"/>
          <a:ea typeface="Graphik Semibold"/>
          <a:cs typeface="Graphik Semibold"/>
        </a:font>
        <a:srgbClr val="000000"/>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4">
              <a:hueOff val="-737021"/>
            </a:schemeClr>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a:tcStyle>
        <a:tcBdr/>
        <a:fill>
          <a:solidFill>
            <a:srgbClr val="DF9DFE"/>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6">
              <a:hueOff val="114748"/>
              <a:satOff val="1446"/>
              <a:lumOff val="-8963"/>
            </a:schemeClr>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chemeClr val="accent6">
              <a:satOff val="-21357"/>
              <a:lumOff val="-20662"/>
            </a:schemeClr>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wholeTbl>
    <a:band2H>
      <a:tcTxStyle/>
      <a:tcStyle>
        <a:tcBdr/>
        <a:fill>
          <a:solidFill>
            <a:srgbClr val="929292"/>
          </a:solidFill>
        </a:fill>
      </a:tcStyle>
    </a:band2H>
    <a:firstCol>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firstCol>
    <a:la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15161B"/>
          </a:solidFill>
        </a:fill>
      </a:tcStyle>
    </a:lastRow>
    <a:firstRow>
      <a:tcTxStyle b="on" i="off">
        <a:font>
          <a:latin typeface="Graphik Semibold"/>
          <a:ea typeface="Graphik Semibold"/>
          <a:cs typeface="Graphik Semibold"/>
        </a:font>
        <a:srgbClr val="FFFFFF"/>
      </a:tcTxStyle>
      <a:tcStyle>
        <a:tcBdr>
          <a:left>
            <a:ln w="12700" cap="flat">
              <a:solidFill>
                <a:srgbClr val="D5D5D5"/>
              </a:solidFill>
              <a:prstDash val="solid"/>
              <a:miter lim="400000"/>
            </a:ln>
          </a:left>
          <a:right>
            <a:ln w="12700" cap="flat">
              <a:solidFill>
                <a:srgbClr val="D5D5D5"/>
              </a:solidFill>
              <a:prstDash val="solid"/>
              <a:miter lim="400000"/>
            </a:ln>
          </a:right>
          <a:top>
            <a:ln w="12700" cap="flat">
              <a:solidFill>
                <a:srgbClr val="D5D5D5"/>
              </a:solidFill>
              <a:prstDash val="solid"/>
              <a:miter lim="400000"/>
            </a:ln>
          </a:top>
          <a:bottom>
            <a:ln w="12700" cap="flat">
              <a:solidFill>
                <a:srgbClr val="D5D5D5"/>
              </a:solidFill>
              <a:prstDash val="solid"/>
              <a:miter lim="400000"/>
            </a:ln>
          </a:bottom>
          <a:insideH>
            <a:ln w="12700" cap="flat">
              <a:solidFill>
                <a:srgbClr val="D5D5D5"/>
              </a:solidFill>
              <a:prstDash val="solid"/>
              <a:miter lim="400000"/>
            </a:ln>
          </a:insideH>
          <a:insideV>
            <a:ln w="12700" cap="flat">
              <a:solidFill>
                <a:srgbClr val="D5D5D5"/>
              </a:solidFill>
              <a:prstDash val="solid"/>
              <a:miter lim="400000"/>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9" d="100"/>
          <a:sy n="39" d="100"/>
        </p:scale>
        <p:origin x="883"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itya Jha" userId="0d6fb97c19a18c73" providerId="LiveId" clId="{6A40DB27-AC3F-4D3B-866D-F49C250923D3}"/>
    <pc:docChg chg="addSld modSld">
      <pc:chgData name="Aditya Jha" userId="0d6fb97c19a18c73" providerId="LiveId" clId="{6A40DB27-AC3F-4D3B-866D-F49C250923D3}" dt="2023-10-08T10:27:19.415" v="702" actId="20577"/>
      <pc:docMkLst>
        <pc:docMk/>
      </pc:docMkLst>
      <pc:sldChg chg="modSp mod">
        <pc:chgData name="Aditya Jha" userId="0d6fb97c19a18c73" providerId="LiveId" clId="{6A40DB27-AC3F-4D3B-866D-F49C250923D3}" dt="2023-10-08T10:10:51.758" v="1" actId="20577"/>
        <pc:sldMkLst>
          <pc:docMk/>
          <pc:sldMk cId="0" sldId="258"/>
        </pc:sldMkLst>
        <pc:spChg chg="mod">
          <ac:chgData name="Aditya Jha" userId="0d6fb97c19a18c73" providerId="LiveId" clId="{6A40DB27-AC3F-4D3B-866D-F49C250923D3}" dt="2023-10-08T10:10:51.758" v="1" actId="20577"/>
          <ac:spMkLst>
            <pc:docMk/>
            <pc:sldMk cId="0" sldId="258"/>
            <ac:spMk id="178" creationId="{00000000-0000-0000-0000-000000000000}"/>
          </ac:spMkLst>
        </pc:spChg>
      </pc:sldChg>
      <pc:sldChg chg="addSp delSp modSp new mod">
        <pc:chgData name="Aditya Jha" userId="0d6fb97c19a18c73" providerId="LiveId" clId="{6A40DB27-AC3F-4D3B-866D-F49C250923D3}" dt="2023-10-08T10:27:19.415" v="702" actId="20577"/>
        <pc:sldMkLst>
          <pc:docMk/>
          <pc:sldMk cId="1843744742" sldId="260"/>
        </pc:sldMkLst>
        <pc:spChg chg="del">
          <ac:chgData name="Aditya Jha" userId="0d6fb97c19a18c73" providerId="LiveId" clId="{6A40DB27-AC3F-4D3B-866D-F49C250923D3}" dt="2023-10-08T10:15:35.323" v="3"/>
          <ac:spMkLst>
            <pc:docMk/>
            <pc:sldMk cId="1843744742" sldId="260"/>
            <ac:spMk id="2" creationId="{FCBE1E83-E43E-FF02-E2C0-823236E93874}"/>
          </ac:spMkLst>
        </pc:spChg>
        <pc:spChg chg="add mod">
          <ac:chgData name="Aditya Jha" userId="0d6fb97c19a18c73" providerId="LiveId" clId="{6A40DB27-AC3F-4D3B-866D-F49C250923D3}" dt="2023-10-08T10:27:19.415" v="702" actId="20577"/>
          <ac:spMkLst>
            <pc:docMk/>
            <pc:sldMk cId="1843744742" sldId="260"/>
            <ac:spMk id="3" creationId="{AB79D938-0B97-4D89-ADE1-650D8E5023F5}"/>
          </ac:spMkLst>
        </pc:spChg>
        <pc:spChg chg="add mod">
          <ac:chgData name="Aditya Jha" userId="0d6fb97c19a18c73" providerId="LiveId" clId="{6A40DB27-AC3F-4D3B-866D-F49C250923D3}" dt="2023-10-08T10:26:39.039" v="623" actId="255"/>
          <ac:spMkLst>
            <pc:docMk/>
            <pc:sldMk cId="1843744742" sldId="260"/>
            <ac:spMk id="4" creationId="{E8771E94-DCAD-470C-83A7-3D28A28DE2BA}"/>
          </ac:spMkLst>
        </pc:spChg>
      </pc:sldChg>
      <pc:sldChg chg="addSp modSp new mod">
        <pc:chgData name="Aditya Jha" userId="0d6fb97c19a18c73" providerId="LiveId" clId="{6A40DB27-AC3F-4D3B-866D-F49C250923D3}" dt="2023-10-08T10:19:54.650" v="128" actId="14100"/>
        <pc:sldMkLst>
          <pc:docMk/>
          <pc:sldMk cId="2188419870" sldId="261"/>
        </pc:sldMkLst>
        <pc:spChg chg="mod">
          <ac:chgData name="Aditya Jha" userId="0d6fb97c19a18c73" providerId="LiveId" clId="{6A40DB27-AC3F-4D3B-866D-F49C250923D3}" dt="2023-10-08T10:19:24.950" v="125" actId="20577"/>
          <ac:spMkLst>
            <pc:docMk/>
            <pc:sldMk cId="2188419870" sldId="261"/>
            <ac:spMk id="2" creationId="{721E1F53-A0B7-FC77-717F-183978DD172C}"/>
          </ac:spMkLst>
        </pc:spChg>
        <pc:picChg chg="add mod">
          <ac:chgData name="Aditya Jha" userId="0d6fb97c19a18c73" providerId="LiveId" clId="{6A40DB27-AC3F-4D3B-866D-F49C250923D3}" dt="2023-10-08T10:19:54.650" v="128" actId="14100"/>
          <ac:picMkLst>
            <pc:docMk/>
            <pc:sldMk cId="2188419870" sldId="261"/>
            <ac:picMk id="4" creationId="{EB3F8FEC-5798-C854-A6EB-E78420EB5491}"/>
          </ac:picMkLst>
        </pc:picChg>
      </pc:sldChg>
    </pc:docChg>
  </pc:docChgLst>
</pc:chgInfo>
</file>

<file path=ppt/media/image1.png>
</file>

<file path=ppt/media/image2.png>
</file>

<file path=ppt/media/image3.jpe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8" name="Shape 168"/>
          <p:cNvSpPr>
            <a:spLocks noGrp="1" noRot="1" noChangeAspect="1"/>
          </p:cNvSpPr>
          <p:nvPr>
            <p:ph type="sldImg"/>
          </p:nvPr>
        </p:nvSpPr>
        <p:spPr>
          <a:xfrm>
            <a:off x="1143000" y="685800"/>
            <a:ext cx="4572000" cy="3429000"/>
          </a:xfrm>
          <a:prstGeom prst="rect">
            <a:avLst/>
          </a:prstGeom>
        </p:spPr>
        <p:txBody>
          <a:bodyPr/>
          <a:lstStyle/>
          <a:p>
            <a:endParaRPr/>
          </a:p>
        </p:txBody>
      </p:sp>
      <p:sp>
        <p:nvSpPr>
          <p:cNvPr id="169" name="Shape 16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6500" y="12268782"/>
            <a:ext cx="21971000" cy="660401"/>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r>
              <a:t>Author and Date</a:t>
            </a:r>
          </a:p>
        </p:txBody>
      </p:sp>
      <p:sp>
        <p:nvSpPr>
          <p:cNvPr id="12" name="Body Level One…"/>
          <p:cNvSpPr txBox="1">
            <a:spLocks noGrp="1"/>
          </p:cNvSpPr>
          <p:nvPr>
            <p:ph type="body" sz="quarter" idx="1" hasCustomPrompt="1"/>
          </p:nvPr>
        </p:nvSpPr>
        <p:spPr>
          <a:xfrm>
            <a:off x="1206500" y="7357839"/>
            <a:ext cx="21971000" cy="2006601"/>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r>
              <a:t>Presentation Subtitle</a:t>
            </a:r>
          </a:p>
          <a:p>
            <a:pPr lvl="1"/>
            <a:endParaRPr/>
          </a:p>
          <a:p>
            <a:pPr lvl="2"/>
            <a:endParaRPr/>
          </a:p>
          <a:p>
            <a:pPr lvl="3"/>
            <a:endParaRPr/>
          </a:p>
          <a:p>
            <a:pPr lvl="4"/>
            <a:endParaRPr/>
          </a:p>
        </p:txBody>
      </p:sp>
      <p:sp>
        <p:nvSpPr>
          <p:cNvPr id="13" name="Presentation Title"/>
          <p:cNvSpPr txBox="1">
            <a:spLocks noGrp="1"/>
          </p:cNvSpPr>
          <p:nvPr>
            <p:ph type="title" hasCustomPrompt="1"/>
          </p:nvPr>
        </p:nvSpPr>
        <p:spPr>
          <a:xfrm>
            <a:off x="1206500" y="2621719"/>
            <a:ext cx="21971000" cy="4648201"/>
          </a:xfrm>
          <a:prstGeom prst="rect">
            <a:avLst/>
          </a:prstGeom>
        </p:spPr>
        <p:txBody>
          <a:bodyPr anchor="b"/>
          <a:lstStyle>
            <a:lvl1pPr defTabSz="355600">
              <a:defRPr sz="12000" spc="-119"/>
            </a:lvl1pPr>
          </a:lstStyle>
          <a:p>
            <a:r>
              <a:t>Presentation Title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99" name="Slide Title"/>
          <p:cNvSpPr txBox="1">
            <a:spLocks noGrp="1"/>
          </p:cNvSpPr>
          <p:nvPr>
            <p:ph type="title" hasCustomPrompt="1"/>
          </p:nvPr>
        </p:nvSpPr>
        <p:spPr>
          <a:prstGeom prst="rect">
            <a:avLst/>
          </a:prstGeom>
        </p:spPr>
        <p:txBody>
          <a:bodyPr/>
          <a:lstStyle/>
          <a:p>
            <a:r>
              <a:t>Slide Title</a:t>
            </a:r>
          </a:p>
        </p:txBody>
      </p:sp>
      <p:sp>
        <p:nvSpPr>
          <p:cNvPr id="100" name="Slide Subtitle"/>
          <p:cNvSpPr txBox="1">
            <a:spLocks noGrp="1"/>
          </p:cNvSpPr>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Slide Subtitle</a:t>
            </a:r>
          </a:p>
        </p:txBody>
      </p:sp>
      <p:sp>
        <p:nvSpPr>
          <p:cNvPr id="10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108" name="Agenda Subtitle"/>
          <p:cNvSpPr txBox="1">
            <a:spLocks noGrp="1"/>
          </p:cNvSpPr>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Agenda Subtitle</a:t>
            </a:r>
          </a:p>
        </p:txBody>
      </p:sp>
      <p:sp>
        <p:nvSpPr>
          <p:cNvPr id="109" name="Body Level One…"/>
          <p:cNvSpPr txBox="1">
            <a:spLocks noGrp="1"/>
          </p:cNvSpPr>
          <p:nvPr>
            <p:ph type="body" idx="1" hasCustomPrompt="1"/>
          </p:nvPr>
        </p:nvSpPr>
        <p:spPr>
          <a:xfrm>
            <a:off x="1206500" y="4248504"/>
            <a:ext cx="21971000" cy="8256012"/>
          </a:xfrm>
          <a:prstGeom prst="rect">
            <a:avLst/>
          </a:prstGeom>
        </p:spPr>
        <p:txBody>
          <a:bodyPr/>
          <a:lstStyle>
            <a:lvl1pPr marL="0" indent="0" defTabSz="825500">
              <a:spcBef>
                <a:spcPts val="6000"/>
              </a:spcBef>
              <a:buSzTx/>
              <a:buNone/>
              <a:defRPr sz="5000"/>
            </a:lvl1pPr>
            <a:lvl2pPr marL="0" indent="457200" defTabSz="825500">
              <a:spcBef>
                <a:spcPts val="6000"/>
              </a:spcBef>
              <a:buSzTx/>
              <a:buNone/>
              <a:defRPr sz="5000"/>
            </a:lvl2pPr>
            <a:lvl3pPr marL="0" indent="914400" defTabSz="825500">
              <a:spcBef>
                <a:spcPts val="6000"/>
              </a:spcBef>
              <a:buSzTx/>
              <a:buNone/>
              <a:defRPr sz="5000"/>
            </a:lvl3pPr>
            <a:lvl4pPr marL="0" indent="1371600" defTabSz="825500">
              <a:spcBef>
                <a:spcPts val="6000"/>
              </a:spcBef>
              <a:buSzTx/>
              <a:buNone/>
              <a:defRPr sz="5000"/>
            </a:lvl4pPr>
            <a:lvl5pPr marL="0" indent="1828800" defTabSz="825500">
              <a:spcBef>
                <a:spcPts val="6000"/>
              </a:spcBef>
              <a:buSzTx/>
              <a:buNone/>
              <a:defRPr sz="5000"/>
            </a:lvl5pPr>
          </a:lstStyle>
          <a:p>
            <a:r>
              <a:t>Agenda Topics</a:t>
            </a:r>
          </a:p>
          <a:p>
            <a:pPr lvl="1"/>
            <a:endParaRPr/>
          </a:p>
          <a:p>
            <a:pPr lvl="2"/>
            <a:endParaRPr/>
          </a:p>
          <a:p>
            <a:pPr lvl="3"/>
            <a:endParaRPr/>
          </a:p>
          <a:p>
            <a:pPr lvl="4"/>
            <a:endParaRPr/>
          </a:p>
        </p:txBody>
      </p:sp>
      <p:sp>
        <p:nvSpPr>
          <p:cNvPr id="110" name="Agenda Title"/>
          <p:cNvSpPr txBox="1">
            <a:spLocks noGrp="1"/>
          </p:cNvSpPr>
          <p:nvPr>
            <p:ph type="title" hasCustomPrompt="1"/>
          </p:nvPr>
        </p:nvSpPr>
        <p:spPr>
          <a:prstGeom prst="rect">
            <a:avLst/>
          </a:prstGeom>
        </p:spPr>
        <p:txBody>
          <a:bodyPr/>
          <a:lstStyle/>
          <a:p>
            <a:r>
              <a:t>Agenda Title</a:t>
            </a:r>
          </a:p>
        </p:txBody>
      </p:sp>
      <p:sp>
        <p:nvSpPr>
          <p:cNvPr id="1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Statemen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8" name="Body Level One…"/>
          <p:cNvSpPr txBox="1">
            <a:spLocks noGrp="1"/>
          </p:cNvSpPr>
          <p:nvPr>
            <p:ph type="body" sz="half" idx="1" hasCustomPrompt="1"/>
          </p:nvPr>
        </p:nvSpPr>
        <p:spPr>
          <a:xfrm>
            <a:off x="1206500" y="4191644"/>
            <a:ext cx="21971000" cy="4089401"/>
          </a:xfrm>
          <a:prstGeom prst="rect">
            <a:avLst/>
          </a:prstGeom>
        </p:spPr>
        <p:txBody>
          <a:bodyPr anchor="ctr"/>
          <a:lstStyle>
            <a:lvl1pPr marL="0" indent="0" algn="ctr">
              <a:lnSpc>
                <a:spcPct val="90000"/>
              </a:lnSpc>
              <a:spcBef>
                <a:spcPts val="0"/>
              </a:spcBef>
              <a:buSzTx/>
              <a:buNone/>
              <a:defRPr sz="12000" spc="-119">
                <a:latin typeface="+mn-lt"/>
                <a:ea typeface="+mn-ea"/>
                <a:cs typeface="+mn-cs"/>
                <a:sym typeface="Produkt Extralight"/>
              </a:defRPr>
            </a:lvl1pPr>
            <a:lvl2pPr marL="0" indent="457200" algn="ctr">
              <a:lnSpc>
                <a:spcPct val="90000"/>
              </a:lnSpc>
              <a:spcBef>
                <a:spcPts val="0"/>
              </a:spcBef>
              <a:buSzTx/>
              <a:buNone/>
              <a:defRPr sz="12000" spc="-119">
                <a:latin typeface="+mn-lt"/>
                <a:ea typeface="+mn-ea"/>
                <a:cs typeface="+mn-cs"/>
                <a:sym typeface="Produkt Extralight"/>
              </a:defRPr>
            </a:lvl2pPr>
            <a:lvl3pPr marL="0" indent="914400" algn="ctr">
              <a:lnSpc>
                <a:spcPct val="90000"/>
              </a:lnSpc>
              <a:spcBef>
                <a:spcPts val="0"/>
              </a:spcBef>
              <a:buSzTx/>
              <a:buNone/>
              <a:defRPr sz="12000" spc="-119">
                <a:latin typeface="+mn-lt"/>
                <a:ea typeface="+mn-ea"/>
                <a:cs typeface="+mn-cs"/>
                <a:sym typeface="Produkt Extralight"/>
              </a:defRPr>
            </a:lvl3pPr>
            <a:lvl4pPr marL="0" indent="1371600" algn="ctr">
              <a:lnSpc>
                <a:spcPct val="90000"/>
              </a:lnSpc>
              <a:spcBef>
                <a:spcPts val="0"/>
              </a:spcBef>
              <a:buSzTx/>
              <a:buNone/>
              <a:defRPr sz="12000" spc="-119">
                <a:latin typeface="+mn-lt"/>
                <a:ea typeface="+mn-ea"/>
                <a:cs typeface="+mn-cs"/>
                <a:sym typeface="Produkt Extralight"/>
              </a:defRPr>
            </a:lvl4pPr>
            <a:lvl5pPr marL="0" indent="1828800" algn="ctr">
              <a:lnSpc>
                <a:spcPct val="90000"/>
              </a:lnSpc>
              <a:spcBef>
                <a:spcPts val="0"/>
              </a:spcBef>
              <a:buSzTx/>
              <a:buNone/>
              <a:defRPr sz="12000" spc="-119">
                <a:latin typeface="+mn-lt"/>
                <a:ea typeface="+mn-ea"/>
                <a:cs typeface="+mn-cs"/>
                <a:sym typeface="Produkt Extralight"/>
              </a:defRPr>
            </a:lvl5pPr>
          </a:lstStyle>
          <a:p>
            <a:r>
              <a:t>Statement</a:t>
            </a:r>
          </a:p>
          <a:p>
            <a:pPr lvl="1"/>
            <a:endParaRPr/>
          </a:p>
          <a:p>
            <a:pPr lvl="2"/>
            <a:endParaRPr/>
          </a:p>
          <a:p>
            <a:pPr lvl="3"/>
            <a:endParaRPr/>
          </a:p>
          <a:p>
            <a:pPr lvl="4"/>
            <a:endParaRPr/>
          </a:p>
        </p:txBody>
      </p:sp>
      <p:sp>
        <p:nvSpPr>
          <p:cNvPr id="11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ig Fac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6" name="Body Level One…"/>
          <p:cNvSpPr txBox="1">
            <a:spLocks noGrp="1"/>
          </p:cNvSpPr>
          <p:nvPr>
            <p:ph type="body" idx="1" hasCustomPrompt="1"/>
          </p:nvPr>
        </p:nvSpPr>
        <p:spPr>
          <a:xfrm>
            <a:off x="1206500" y="1207360"/>
            <a:ext cx="21971000" cy="7351451"/>
          </a:xfrm>
          <a:prstGeom prst="rect">
            <a:avLst/>
          </a:prstGeom>
        </p:spPr>
        <p:txBody>
          <a:bodyPr anchor="b"/>
          <a:lstStyle>
            <a:lvl1pPr marL="0" indent="0" algn="ctr">
              <a:lnSpc>
                <a:spcPct val="90000"/>
              </a:lnSpc>
              <a:spcBef>
                <a:spcPts val="0"/>
              </a:spcBef>
              <a:buSzTx/>
              <a:buNone/>
              <a:defRPr sz="35000" spc="-1750">
                <a:latin typeface="+mn-lt"/>
                <a:ea typeface="+mn-ea"/>
                <a:cs typeface="+mn-cs"/>
                <a:sym typeface="Produkt Extralight"/>
              </a:defRPr>
            </a:lvl1pPr>
            <a:lvl2pPr marL="0" indent="457200" algn="ctr">
              <a:lnSpc>
                <a:spcPct val="90000"/>
              </a:lnSpc>
              <a:spcBef>
                <a:spcPts val="0"/>
              </a:spcBef>
              <a:buSzTx/>
              <a:buNone/>
              <a:defRPr sz="35000" spc="-1750">
                <a:latin typeface="+mn-lt"/>
                <a:ea typeface="+mn-ea"/>
                <a:cs typeface="+mn-cs"/>
                <a:sym typeface="Produkt Extralight"/>
              </a:defRPr>
            </a:lvl2pPr>
            <a:lvl3pPr marL="0" indent="914400" algn="ctr">
              <a:lnSpc>
                <a:spcPct val="90000"/>
              </a:lnSpc>
              <a:spcBef>
                <a:spcPts val="0"/>
              </a:spcBef>
              <a:buSzTx/>
              <a:buNone/>
              <a:defRPr sz="35000" spc="-1750">
                <a:latin typeface="+mn-lt"/>
                <a:ea typeface="+mn-ea"/>
                <a:cs typeface="+mn-cs"/>
                <a:sym typeface="Produkt Extralight"/>
              </a:defRPr>
            </a:lvl3pPr>
            <a:lvl4pPr marL="0" indent="1371600" algn="ctr">
              <a:lnSpc>
                <a:spcPct val="90000"/>
              </a:lnSpc>
              <a:spcBef>
                <a:spcPts val="0"/>
              </a:spcBef>
              <a:buSzTx/>
              <a:buNone/>
              <a:defRPr sz="35000" spc="-1750">
                <a:latin typeface="+mn-lt"/>
                <a:ea typeface="+mn-ea"/>
                <a:cs typeface="+mn-cs"/>
                <a:sym typeface="Produkt Extralight"/>
              </a:defRPr>
            </a:lvl4pPr>
            <a:lvl5pPr marL="0" indent="1828800" algn="ctr">
              <a:lnSpc>
                <a:spcPct val="90000"/>
              </a:lnSpc>
              <a:spcBef>
                <a:spcPts val="0"/>
              </a:spcBef>
              <a:buSzTx/>
              <a:buNone/>
              <a:defRPr sz="35000" spc="-1750">
                <a:latin typeface="+mn-lt"/>
                <a:ea typeface="+mn-ea"/>
                <a:cs typeface="+mn-cs"/>
                <a:sym typeface="Produkt Extralight"/>
              </a:defRPr>
            </a:lvl5pPr>
          </a:lstStyle>
          <a:p>
            <a:r>
              <a:t>100%</a:t>
            </a:r>
          </a:p>
          <a:p>
            <a:pPr lvl="1"/>
            <a:endParaRPr/>
          </a:p>
          <a:p>
            <a:pPr lvl="2"/>
            <a:endParaRPr/>
          </a:p>
          <a:p>
            <a:pPr lvl="3"/>
            <a:endParaRPr/>
          </a:p>
          <a:p>
            <a:pPr lvl="4"/>
            <a:endParaRPr/>
          </a:p>
        </p:txBody>
      </p:sp>
      <p:sp>
        <p:nvSpPr>
          <p:cNvPr id="127" name="Fact information"/>
          <p:cNvSpPr txBox="1">
            <a:spLocks noGrp="1"/>
          </p:cNvSpPr>
          <p:nvPr>
            <p:ph type="body" sz="quarter" idx="21" hasCustomPrompt="1"/>
          </p:nvPr>
        </p:nvSpPr>
        <p:spPr>
          <a:xfrm>
            <a:off x="1206500" y="8128000"/>
            <a:ext cx="21971000" cy="1079500"/>
          </a:xfrm>
          <a:prstGeom prst="rect">
            <a:avLst/>
          </a:prstGeom>
        </p:spPr>
        <p:txBody>
          <a:bodyPr lIns="45719" tIns="45719" rIns="45719" bIns="45719"/>
          <a:lstStyle>
            <a:lvl1pPr marL="0" indent="0" algn="ctr" defTabSz="825500">
              <a:lnSpc>
                <a:spcPct val="90000"/>
              </a:lnSpc>
              <a:spcBef>
                <a:spcPts val="0"/>
              </a:spcBef>
              <a:buSzTx/>
              <a:buNone/>
              <a:defRPr sz="5500" spc="-55">
                <a:latin typeface="+mn-lt"/>
                <a:ea typeface="+mn-ea"/>
                <a:cs typeface="+mn-cs"/>
                <a:sym typeface="Produkt Extralight"/>
              </a:defRPr>
            </a:lvl1pPr>
          </a:lstStyle>
          <a:p>
            <a:r>
              <a:t>Fact information</a:t>
            </a:r>
          </a:p>
        </p:txBody>
      </p:sp>
      <p:sp>
        <p:nvSpPr>
          <p:cNvPr id="12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5" name="Body Level One…"/>
          <p:cNvSpPr txBox="1">
            <a:spLocks noGrp="1"/>
          </p:cNvSpPr>
          <p:nvPr>
            <p:ph type="body" sz="quarter" idx="1" hasCustomPrompt="1"/>
          </p:nvPr>
        </p:nvSpPr>
        <p:spPr>
          <a:xfrm>
            <a:off x="5194300" y="4165600"/>
            <a:ext cx="13995400" cy="4428667"/>
          </a:xfrm>
          <a:prstGeom prst="rect">
            <a:avLst/>
          </a:prstGeom>
        </p:spPr>
        <p:txBody>
          <a:bodyPr anchor="b"/>
          <a:lstStyle>
            <a:lvl1pPr marL="254000" indent="-254000">
              <a:lnSpc>
                <a:spcPct val="90000"/>
              </a:lnSpc>
              <a:spcBef>
                <a:spcPts val="0"/>
              </a:spcBef>
              <a:buSzTx/>
              <a:buNone/>
              <a:defRPr sz="9300" spc="-93">
                <a:latin typeface="+mn-lt"/>
                <a:ea typeface="+mn-ea"/>
                <a:cs typeface="+mn-cs"/>
                <a:sym typeface="Produkt Extralight"/>
              </a:defRPr>
            </a:lvl1pPr>
            <a:lvl2pPr marL="254000" indent="203200">
              <a:lnSpc>
                <a:spcPct val="90000"/>
              </a:lnSpc>
              <a:spcBef>
                <a:spcPts val="0"/>
              </a:spcBef>
              <a:buSzTx/>
              <a:buNone/>
              <a:defRPr sz="9300" spc="-93">
                <a:latin typeface="+mn-lt"/>
                <a:ea typeface="+mn-ea"/>
                <a:cs typeface="+mn-cs"/>
                <a:sym typeface="Produkt Extralight"/>
              </a:defRPr>
            </a:lvl2pPr>
            <a:lvl3pPr marL="254000" indent="660400">
              <a:lnSpc>
                <a:spcPct val="90000"/>
              </a:lnSpc>
              <a:spcBef>
                <a:spcPts val="0"/>
              </a:spcBef>
              <a:buSzTx/>
              <a:buNone/>
              <a:defRPr sz="9300" spc="-93">
                <a:latin typeface="+mn-lt"/>
                <a:ea typeface="+mn-ea"/>
                <a:cs typeface="+mn-cs"/>
                <a:sym typeface="Produkt Extralight"/>
              </a:defRPr>
            </a:lvl3pPr>
            <a:lvl4pPr marL="254000" indent="1117600">
              <a:lnSpc>
                <a:spcPct val="90000"/>
              </a:lnSpc>
              <a:spcBef>
                <a:spcPts val="0"/>
              </a:spcBef>
              <a:buSzTx/>
              <a:buNone/>
              <a:defRPr sz="9300" spc="-93">
                <a:latin typeface="+mn-lt"/>
                <a:ea typeface="+mn-ea"/>
                <a:cs typeface="+mn-cs"/>
                <a:sym typeface="Produkt Extralight"/>
              </a:defRPr>
            </a:lvl4pPr>
            <a:lvl5pPr marL="254000" indent="1574800">
              <a:lnSpc>
                <a:spcPct val="90000"/>
              </a:lnSpc>
              <a:spcBef>
                <a:spcPts val="0"/>
              </a:spcBef>
              <a:buSzTx/>
              <a:buNone/>
              <a:defRPr sz="9300" spc="-93">
                <a:latin typeface="+mn-lt"/>
                <a:ea typeface="+mn-ea"/>
                <a:cs typeface="+mn-cs"/>
                <a:sym typeface="Produkt Extralight"/>
              </a:defRPr>
            </a:lvl5pPr>
          </a:lstStyle>
          <a:p>
            <a:r>
              <a:t>“Notable Quote”</a:t>
            </a:r>
          </a:p>
          <a:p>
            <a:pPr lvl="1"/>
            <a:endParaRPr/>
          </a:p>
          <a:p>
            <a:pPr lvl="2"/>
            <a:endParaRPr/>
          </a:p>
          <a:p>
            <a:pPr lvl="3"/>
            <a:endParaRPr/>
          </a:p>
          <a:p>
            <a:pPr lvl="4"/>
            <a:endParaRPr/>
          </a:p>
        </p:txBody>
      </p:sp>
      <p:sp>
        <p:nvSpPr>
          <p:cNvPr id="136" name="Attribution"/>
          <p:cNvSpPr txBox="1">
            <a:spLocks noGrp="1"/>
          </p:cNvSpPr>
          <p:nvPr>
            <p:ph type="body" sz="quarter" idx="21" hasCustomPrompt="1"/>
          </p:nvPr>
        </p:nvSpPr>
        <p:spPr>
          <a:xfrm>
            <a:off x="5456257" y="9559997"/>
            <a:ext cx="13471486" cy="698501"/>
          </a:xfrm>
          <a:prstGeom prst="rect">
            <a:avLst/>
          </a:prstGeom>
        </p:spPr>
        <p:txBody>
          <a:bodyPr lIns="45719" tIns="45719" rIns="45719" bIns="45719"/>
          <a:lstStyle>
            <a:lvl1pPr marL="0" indent="0" defTabSz="825500">
              <a:spcBef>
                <a:spcPts val="0"/>
              </a:spcBef>
              <a:buSzTx/>
              <a:buNone/>
              <a:defRPr sz="3600">
                <a:latin typeface="Produkt Light"/>
                <a:ea typeface="Produkt Light"/>
                <a:cs typeface="Produkt Light"/>
                <a:sym typeface="Produkt Light"/>
              </a:defRPr>
            </a:lvl1pPr>
          </a:lstStyle>
          <a:p>
            <a:r>
              <a:t>Attribution</a:t>
            </a:r>
          </a:p>
        </p:txBody>
      </p:sp>
      <p:sp>
        <p:nvSpPr>
          <p:cNvPr id="13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44" name="Black and white close-up of curved pieces of paper"/>
          <p:cNvSpPr>
            <a:spLocks noGrp="1"/>
          </p:cNvSpPr>
          <p:nvPr>
            <p:ph type="pic" sz="quarter" idx="21"/>
          </p:nvPr>
        </p:nvSpPr>
        <p:spPr>
          <a:xfrm>
            <a:off x="7353300" y="3632200"/>
            <a:ext cx="9677400" cy="6451600"/>
          </a:xfrm>
          <a:prstGeom prst="rect">
            <a:avLst/>
          </a:prstGeom>
        </p:spPr>
        <p:txBody>
          <a:bodyPr lIns="91439" tIns="45719" rIns="91439" bIns="45719">
            <a:noAutofit/>
          </a:bodyPr>
          <a:lstStyle/>
          <a:p>
            <a:endParaRPr/>
          </a:p>
        </p:txBody>
      </p:sp>
      <p:sp>
        <p:nvSpPr>
          <p:cNvPr id="145" name="Grey disc against a grey background"/>
          <p:cNvSpPr>
            <a:spLocks noGrp="1"/>
          </p:cNvSpPr>
          <p:nvPr>
            <p:ph type="pic" sz="quarter" idx="22"/>
          </p:nvPr>
        </p:nvSpPr>
        <p:spPr>
          <a:xfrm>
            <a:off x="14897100" y="3632200"/>
            <a:ext cx="9131300" cy="6457073"/>
          </a:xfrm>
          <a:prstGeom prst="rect">
            <a:avLst/>
          </a:prstGeom>
        </p:spPr>
        <p:txBody>
          <a:bodyPr lIns="91439" tIns="45719" rIns="91439" bIns="45719">
            <a:noAutofit/>
          </a:bodyPr>
          <a:lstStyle/>
          <a:p>
            <a:endParaRPr/>
          </a:p>
        </p:txBody>
      </p:sp>
      <p:sp>
        <p:nvSpPr>
          <p:cNvPr id="146" name="Abstract image of two grey discs intersecting"/>
          <p:cNvSpPr>
            <a:spLocks noGrp="1"/>
          </p:cNvSpPr>
          <p:nvPr>
            <p:ph type="pic" sz="half" idx="23"/>
          </p:nvPr>
        </p:nvSpPr>
        <p:spPr>
          <a:xfrm>
            <a:off x="-749300" y="3632200"/>
            <a:ext cx="11303000" cy="6451600"/>
          </a:xfrm>
          <a:prstGeom prst="rect">
            <a:avLst/>
          </a:prstGeom>
        </p:spPr>
        <p:txBody>
          <a:bodyPr lIns="91439" tIns="45719" rIns="91439" bIns="45719">
            <a:noAutofit/>
          </a:bodyPr>
          <a:lstStyle/>
          <a:p>
            <a:endParaRPr/>
          </a:p>
        </p:txBody>
      </p:sp>
      <p:sp>
        <p:nvSpPr>
          <p:cNvPr id="1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Photo">
    <p:bg>
      <p:bgPr>
        <a:solidFill>
          <a:srgbClr val="000000"/>
        </a:solidFill>
        <a:effectLst/>
      </p:bgPr>
    </p:bg>
    <p:spTree>
      <p:nvGrpSpPr>
        <p:cNvPr id="1" name=""/>
        <p:cNvGrpSpPr/>
        <p:nvPr/>
      </p:nvGrpSpPr>
      <p:grpSpPr>
        <a:xfrm>
          <a:off x="0" y="0"/>
          <a:ext cx="0" cy="0"/>
          <a:chOff x="0" y="0"/>
          <a:chExt cx="0" cy="0"/>
        </a:xfrm>
      </p:grpSpPr>
      <p:sp>
        <p:nvSpPr>
          <p:cNvPr id="154" name="Black and white close-up of woven texture"/>
          <p:cNvSpPr>
            <a:spLocks noGrp="1"/>
          </p:cNvSpPr>
          <p:nvPr>
            <p:ph type="pic" idx="21"/>
          </p:nvPr>
        </p:nvSpPr>
        <p:spPr>
          <a:xfrm>
            <a:off x="-38100" y="-1293994"/>
            <a:ext cx="24447500" cy="16295514"/>
          </a:xfrm>
          <a:prstGeom prst="rect">
            <a:avLst/>
          </a:prstGeom>
        </p:spPr>
        <p:txBody>
          <a:bodyPr lIns="91439" tIns="45719" rIns="91439" bIns="45719">
            <a:noAutofit/>
          </a:bodyPr>
          <a:lstStyle/>
          <a:p>
            <a:endParaRPr/>
          </a:p>
        </p:txBody>
      </p:sp>
      <p:sp>
        <p:nvSpPr>
          <p:cNvPr id="1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bg>
      <p:bgPr>
        <a:solidFill>
          <a:srgbClr val="000000"/>
        </a:solidFill>
        <a:effectLst/>
      </p:bgPr>
    </p:bg>
    <p:spTree>
      <p:nvGrpSpPr>
        <p:cNvPr id="1" name=""/>
        <p:cNvGrpSpPr/>
        <p:nvPr/>
      </p:nvGrpSpPr>
      <p:grpSpPr>
        <a:xfrm>
          <a:off x="0" y="0"/>
          <a:ext cx="0" cy="0"/>
          <a:chOff x="0" y="0"/>
          <a:chExt cx="0" cy="0"/>
        </a:xfrm>
      </p:grpSpPr>
      <p:sp>
        <p:nvSpPr>
          <p:cNvPr id="21" name="Grey abstract curve and line"/>
          <p:cNvSpPr>
            <a:spLocks noGrp="1"/>
          </p:cNvSpPr>
          <p:nvPr>
            <p:ph type="pic" idx="21"/>
          </p:nvPr>
        </p:nvSpPr>
        <p:spPr>
          <a:xfrm>
            <a:off x="-50800" y="-1828800"/>
            <a:ext cx="24574500" cy="17373600"/>
          </a:xfrm>
          <a:prstGeom prst="rect">
            <a:avLst/>
          </a:prstGeom>
        </p:spPr>
        <p:txBody>
          <a:bodyPr lIns="91439" tIns="45719" rIns="91439" bIns="45719">
            <a:noAutofit/>
          </a:bodyPr>
          <a:lstStyle/>
          <a:p>
            <a:endParaRPr/>
          </a:p>
        </p:txBody>
      </p:sp>
      <p:sp>
        <p:nvSpPr>
          <p:cNvPr id="22" name="Author and Date"/>
          <p:cNvSpPr txBox="1">
            <a:spLocks noGrp="1"/>
          </p:cNvSpPr>
          <p:nvPr>
            <p:ph type="body" sz="quarter" idx="22" hasCustomPrompt="1"/>
          </p:nvPr>
        </p:nvSpPr>
        <p:spPr>
          <a:xfrm>
            <a:off x="1206500" y="12268200"/>
            <a:ext cx="21971000" cy="660400"/>
          </a:xfrm>
          <a:prstGeom prst="rect">
            <a:avLst/>
          </a:prstGeom>
        </p:spPr>
        <p:txBody>
          <a:bodyPr lIns="45719" tIns="45719" rIns="45719" bIns="45719" anchor="b"/>
          <a:lstStyle>
            <a:lvl1pPr marL="0" indent="0" defTabSz="825500">
              <a:spcBef>
                <a:spcPts val="0"/>
              </a:spcBef>
              <a:buSzTx/>
              <a:buNone/>
              <a:defRPr sz="3300">
                <a:latin typeface="Produkt Light"/>
                <a:ea typeface="Produkt Light"/>
                <a:cs typeface="Produkt Light"/>
                <a:sym typeface="Produkt Light"/>
              </a:defRPr>
            </a:lvl1pPr>
          </a:lstStyle>
          <a:p>
            <a:r>
              <a:t>Author and Date</a:t>
            </a:r>
          </a:p>
        </p:txBody>
      </p:sp>
      <p:sp>
        <p:nvSpPr>
          <p:cNvPr id="23" name="Body Level One…"/>
          <p:cNvSpPr txBox="1">
            <a:spLocks noGrp="1"/>
          </p:cNvSpPr>
          <p:nvPr>
            <p:ph type="body" sz="quarter" idx="1"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r>
              <a:t>Presentation Subtitle</a:t>
            </a:r>
          </a:p>
          <a:p>
            <a:pPr lvl="1"/>
            <a:endParaRPr/>
          </a:p>
          <a:p>
            <a:pPr lvl="2"/>
            <a:endParaRPr/>
          </a:p>
          <a:p>
            <a:pPr lvl="3"/>
            <a:endParaRPr/>
          </a:p>
          <a:p>
            <a:pPr lvl="4"/>
            <a:endParaRPr/>
          </a:p>
        </p:txBody>
      </p:sp>
      <p:sp>
        <p:nvSpPr>
          <p:cNvPr id="24" name="Presentation Title"/>
          <p:cNvSpPr txBox="1">
            <a:spLocks noGrp="1"/>
          </p:cNvSpPr>
          <p:nvPr>
            <p:ph type="title" hasCustomPrompt="1"/>
          </p:nvPr>
        </p:nvSpPr>
        <p:spPr>
          <a:xfrm>
            <a:off x="1206500" y="2611945"/>
            <a:ext cx="21971000" cy="4648201"/>
          </a:xfrm>
          <a:prstGeom prst="rect">
            <a:avLst/>
          </a:prstGeom>
        </p:spPr>
        <p:txBody>
          <a:bodyPr anchor="b"/>
          <a:lstStyle>
            <a:lvl1pPr defTabSz="355600">
              <a:defRPr sz="12000" spc="-119"/>
            </a:lvl1pPr>
          </a:lstStyle>
          <a:p>
            <a:r>
              <a:t>Presentation Title</a:t>
            </a: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Corridor of an open-air concrete structure under a partly cloudy sky"/>
          <p:cNvSpPr>
            <a:spLocks noGrp="1"/>
          </p:cNvSpPr>
          <p:nvPr>
            <p:ph type="pic" idx="21"/>
          </p:nvPr>
        </p:nvSpPr>
        <p:spPr>
          <a:xfrm>
            <a:off x="8140700" y="0"/>
            <a:ext cx="20574000" cy="137160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3335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149476"/>
            <a:ext cx="9779000" cy="5385424"/>
          </a:xfrm>
          <a:prstGeom prst="rect">
            <a:avLst/>
          </a:prstGeom>
        </p:spPr>
        <p:txBody>
          <a:bodyPr/>
          <a:lstStyle>
            <a:lvl1pPr marL="0" indent="0" defTabSz="825500">
              <a:spcBef>
                <a:spcPts val="0"/>
              </a:spcBef>
              <a:buSzTx/>
              <a:buNone/>
              <a:defRPr sz="5500">
                <a:latin typeface="+mn-lt"/>
                <a:ea typeface="+mn-ea"/>
                <a:cs typeface="+mn-cs"/>
                <a:sym typeface="Produkt Extralight"/>
              </a:defRPr>
            </a:lvl1pPr>
            <a:lvl2pPr marL="0" indent="457200" defTabSz="825500">
              <a:spcBef>
                <a:spcPts val="0"/>
              </a:spcBef>
              <a:buSzTx/>
              <a:buNone/>
              <a:defRPr sz="5500">
                <a:latin typeface="+mn-lt"/>
                <a:ea typeface="+mn-ea"/>
                <a:cs typeface="+mn-cs"/>
                <a:sym typeface="Produkt Extralight"/>
              </a:defRPr>
            </a:lvl2pPr>
            <a:lvl3pPr marL="0" indent="914400" defTabSz="825500">
              <a:spcBef>
                <a:spcPts val="0"/>
              </a:spcBef>
              <a:buSzTx/>
              <a:buNone/>
              <a:defRPr sz="5500">
                <a:latin typeface="+mn-lt"/>
                <a:ea typeface="+mn-ea"/>
                <a:cs typeface="+mn-cs"/>
                <a:sym typeface="Produkt Extralight"/>
              </a:defRPr>
            </a:lvl3pPr>
            <a:lvl4pPr marL="0" indent="1371600" defTabSz="825500">
              <a:spcBef>
                <a:spcPts val="0"/>
              </a:spcBef>
              <a:buSzTx/>
              <a:buNone/>
              <a:defRPr sz="5500">
                <a:latin typeface="+mn-lt"/>
                <a:ea typeface="+mn-ea"/>
                <a:cs typeface="+mn-cs"/>
                <a:sym typeface="Produkt Extralight"/>
              </a:defRPr>
            </a:lvl4pPr>
            <a:lvl5pPr marL="0" indent="1828800" defTabSz="825500">
              <a:spcBef>
                <a:spcPts val="0"/>
              </a:spcBef>
              <a:buSzTx/>
              <a:buNone/>
              <a:defRPr sz="5500">
                <a:latin typeface="+mn-lt"/>
                <a:ea typeface="+mn-ea"/>
                <a:cs typeface="+mn-cs"/>
                <a:sym typeface="Produkt Extralight"/>
              </a:defRPr>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Slide Subtitle</a:t>
            </a:r>
          </a:p>
        </p:txBody>
      </p:sp>
      <p:sp>
        <p:nvSpPr>
          <p:cNvPr id="61" name="View through a mesh-like ceiling under a blue sky"/>
          <p:cNvSpPr>
            <a:spLocks noGrp="1"/>
          </p:cNvSpPr>
          <p:nvPr>
            <p:ph type="pic" idx="22"/>
          </p:nvPr>
        </p:nvSpPr>
        <p:spPr>
          <a:xfrm>
            <a:off x="8140700" y="0"/>
            <a:ext cx="20574000" cy="13716000"/>
          </a:xfrm>
          <a:prstGeom prst="rect">
            <a:avLst/>
          </a:prstGeom>
        </p:spPr>
        <p:txBody>
          <a:bodyPr lIns="91439" tIns="45719" rIns="91439" bIns="45719">
            <a:noAutofit/>
          </a:bodyPr>
          <a:lstStyle/>
          <a:p>
            <a:endParaRPr/>
          </a:p>
        </p:txBody>
      </p:sp>
      <p:sp>
        <p:nvSpPr>
          <p:cNvPr id="62" name="Slide Title"/>
          <p:cNvSpPr txBox="1">
            <a:spLocks noGrp="1"/>
          </p:cNvSpPr>
          <p:nvPr>
            <p:ph type="title" hasCustomPrompt="1"/>
          </p:nvPr>
        </p:nvSpPr>
        <p:spPr>
          <a:xfrm>
            <a:off x="1206500" y="635000"/>
            <a:ext cx="9779000" cy="1689100"/>
          </a:xfrm>
          <a:prstGeom prst="rect">
            <a:avLst/>
          </a:prstGeom>
        </p:spPr>
        <p:txBody>
          <a:bodyPr/>
          <a:lstStyle/>
          <a:p>
            <a:r>
              <a:t>Slide Title</a:t>
            </a:r>
          </a:p>
        </p:txBody>
      </p:sp>
      <p:sp>
        <p:nvSpPr>
          <p:cNvPr id="63"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Live Video Small">
    <p:spTree>
      <p:nvGrpSpPr>
        <p:cNvPr id="1" name=""/>
        <p:cNvGrpSpPr/>
        <p:nvPr/>
      </p:nvGrpSpPr>
      <p:grpSpPr>
        <a:xfrm>
          <a:off x="0" y="0"/>
          <a:ext cx="0" cy="0"/>
          <a:chOff x="0" y="0"/>
          <a:chExt cx="0" cy="0"/>
        </a:xfrm>
      </p:grpSpPr>
      <p:sp>
        <p:nvSpPr>
          <p:cNvPr id="71" name="Slide Subtitle"/>
          <p:cNvSpPr txBox="1">
            <a:spLocks noGrp="1"/>
          </p:cNvSpPr>
          <p:nvPr>
            <p:ph type="body" sz="quarter" idx="21" hasCustomPrompt="1"/>
          </p:nvPr>
        </p:nvSpPr>
        <p:spPr>
          <a:xfrm>
            <a:off x="1206500" y="2324100"/>
            <a:ext cx="21971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Slide Subtitle</a:t>
            </a:r>
          </a:p>
        </p:txBody>
      </p:sp>
      <p:sp>
        <p:nvSpPr>
          <p:cNvPr id="72" name="Slide Title"/>
          <p:cNvSpPr txBox="1">
            <a:spLocks noGrp="1"/>
          </p:cNvSpPr>
          <p:nvPr>
            <p:ph type="title" hasCustomPrompt="1"/>
          </p:nvPr>
        </p:nvSpPr>
        <p:spPr>
          <a:prstGeom prst="rect">
            <a:avLst/>
          </a:prstGeom>
        </p:spPr>
        <p:txBody>
          <a:bodyPr/>
          <a:lstStyle/>
          <a:p>
            <a:r>
              <a:t>Slide Title</a:t>
            </a:r>
          </a:p>
        </p:txBody>
      </p:sp>
      <p:sp>
        <p:nvSpPr>
          <p:cNvPr id="73"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Live Video Large">
    <p:spTree>
      <p:nvGrpSpPr>
        <p:cNvPr id="1" name=""/>
        <p:cNvGrpSpPr/>
        <p:nvPr/>
      </p:nvGrpSpPr>
      <p:grpSpPr>
        <a:xfrm>
          <a:off x="0" y="0"/>
          <a:ext cx="0" cy="0"/>
          <a:chOff x="0" y="0"/>
          <a:chExt cx="0" cy="0"/>
        </a:xfrm>
      </p:grpSpPr>
      <p:sp>
        <p:nvSpPr>
          <p:cNvPr id="81" name="Slide Subtitle"/>
          <p:cNvSpPr txBox="1">
            <a:spLocks noGrp="1"/>
          </p:cNvSpPr>
          <p:nvPr>
            <p:ph type="body" sz="quarter" idx="21" hasCustomPrompt="1"/>
          </p:nvPr>
        </p:nvSpPr>
        <p:spPr>
          <a:xfrm>
            <a:off x="1206500" y="2324100"/>
            <a:ext cx="9779000" cy="1003300"/>
          </a:xfrm>
          <a:prstGeom prst="rect">
            <a:avLst/>
          </a:prstGeom>
        </p:spPr>
        <p:txBody>
          <a:bodyPr lIns="45719" tIns="45719" rIns="45719" bIns="45719"/>
          <a:lstStyle>
            <a:lvl1pPr marL="0" indent="0" defTabSz="825500">
              <a:spcBef>
                <a:spcPts val="0"/>
              </a:spcBef>
              <a:buSzTx/>
              <a:buNone/>
              <a:defRPr sz="5500">
                <a:latin typeface="+mn-lt"/>
                <a:ea typeface="+mn-ea"/>
                <a:cs typeface="+mn-cs"/>
                <a:sym typeface="Produkt Extralight"/>
              </a:defRPr>
            </a:lvl1pPr>
          </a:lstStyle>
          <a:p>
            <a:r>
              <a:t>Slide Subtitle</a:t>
            </a:r>
          </a:p>
        </p:txBody>
      </p:sp>
      <p:sp>
        <p:nvSpPr>
          <p:cNvPr id="82" name="Slide Title"/>
          <p:cNvSpPr txBox="1">
            <a:spLocks noGrp="1"/>
          </p:cNvSpPr>
          <p:nvPr>
            <p:ph type="title" hasCustomPrompt="1"/>
          </p:nvPr>
        </p:nvSpPr>
        <p:spPr>
          <a:xfrm>
            <a:off x="1206500" y="635000"/>
            <a:ext cx="9779000" cy="1689100"/>
          </a:xfrm>
          <a:prstGeom prst="rect">
            <a:avLst/>
          </a:prstGeom>
        </p:spPr>
        <p:txBody>
          <a:bodyPr/>
          <a:lstStyle/>
          <a:p>
            <a:r>
              <a:t>Slide Title</a:t>
            </a:r>
          </a:p>
        </p:txBody>
      </p:sp>
      <p:sp>
        <p:nvSpPr>
          <p:cNvPr id="83"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Section">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1" name="Section Title"/>
          <p:cNvSpPr txBox="1">
            <a:spLocks noGrp="1"/>
          </p:cNvSpPr>
          <p:nvPr>
            <p:ph type="title" hasCustomPrompt="1"/>
          </p:nvPr>
        </p:nvSpPr>
        <p:spPr>
          <a:xfrm>
            <a:off x="1206500" y="3906899"/>
            <a:ext cx="21971004" cy="4648201"/>
          </a:xfrm>
          <a:prstGeom prst="rect">
            <a:avLst/>
          </a:prstGeom>
        </p:spPr>
        <p:txBody>
          <a:bodyPr anchor="ctr"/>
          <a:lstStyle>
            <a:lvl1pPr>
              <a:defRPr sz="12000" spc="-119"/>
            </a:lvl1pPr>
          </a:lstStyle>
          <a:p>
            <a:r>
              <a:t>Section Title</a:t>
            </a:r>
          </a:p>
        </p:txBody>
      </p:sp>
      <p:sp>
        <p:nvSpPr>
          <p:cNvPr id="9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9"/>
          <a:srcRect/>
          <a:stretch>
            <a:fillRect/>
          </a:stretch>
        </a:blip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635000"/>
            <a:ext cx="21971000" cy="16891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60642"/>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23558499" y="12458699"/>
            <a:ext cx="388621" cy="429261"/>
          </a:xfrm>
          <a:prstGeom prst="rect">
            <a:avLst/>
          </a:prstGeom>
          <a:ln w="12700">
            <a:miter lim="400000"/>
          </a:ln>
        </p:spPr>
        <p:txBody>
          <a:bodyPr wrap="none" lIns="50800" tIns="50800" rIns="50800" bIns="50800" anchor="b">
            <a:spAutoFit/>
          </a:bodyPr>
          <a:lstStyle>
            <a:lvl1pPr algn="r" defTabSz="584200">
              <a:spcBef>
                <a:spcPts val="0"/>
              </a:spcBef>
              <a:defRPr sz="2000">
                <a:latin typeface="Graphik"/>
                <a:ea typeface="Graphik"/>
                <a:cs typeface="Graphik"/>
                <a:sym typeface="Graphik"/>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med"/>
  <p:txStyles>
    <p:titleStyle>
      <a:lvl1pPr marL="0" marR="0" indent="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1pPr>
      <a:lvl2pPr marL="0" marR="0" indent="4572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2pPr>
      <a:lvl3pPr marL="0" marR="0" indent="9144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3pPr>
      <a:lvl4pPr marL="0" marR="0" indent="13716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4pPr>
      <a:lvl5pPr marL="0" marR="0" indent="18288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5pPr>
      <a:lvl6pPr marL="0" marR="0" indent="22860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6pPr>
      <a:lvl7pPr marL="0" marR="0" indent="27432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7pPr>
      <a:lvl8pPr marL="0" marR="0" indent="32004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8pPr>
      <a:lvl9pPr marL="0" marR="0" indent="3657600" algn="l" defTabSz="2438338" rtl="0" latinLnBrk="0">
        <a:lnSpc>
          <a:spcPct val="90000"/>
        </a:lnSpc>
        <a:spcBef>
          <a:spcPts val="0"/>
        </a:spcBef>
        <a:spcAft>
          <a:spcPts val="0"/>
        </a:spcAft>
        <a:buClrTx/>
        <a:buSzTx/>
        <a:buFontTx/>
        <a:buNone/>
        <a:tabLst/>
        <a:defRPr sz="10000" b="0" i="0" u="none" strike="noStrike" cap="none" spc="-100" baseline="0">
          <a:solidFill>
            <a:srgbClr val="FFFFFF"/>
          </a:solidFill>
          <a:uFillTx/>
          <a:latin typeface="+mn-lt"/>
          <a:ea typeface="+mn-ea"/>
          <a:cs typeface="+mn-cs"/>
          <a:sym typeface="Produkt Extralight"/>
        </a:defRPr>
      </a:lvl9pPr>
    </p:titleStyle>
    <p:bodyStyle>
      <a:lvl1pPr marL="4572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1pPr>
      <a:lvl2pPr marL="9144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2pPr>
      <a:lvl3pPr marL="13716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3pPr>
      <a:lvl4pPr marL="18288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4pPr>
      <a:lvl5pPr marL="22860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5pPr>
      <a:lvl6pPr marL="27432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6pPr>
      <a:lvl7pPr marL="32004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7pPr>
      <a:lvl8pPr marL="36576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8pPr>
      <a:lvl9pPr marL="4114800" marR="0" indent="-457200" algn="l" defTabSz="2438338" rtl="0" latinLnBrk="0">
        <a:lnSpc>
          <a:spcPct val="100000"/>
        </a:lnSpc>
        <a:spcBef>
          <a:spcPts val="4700"/>
        </a:spcBef>
        <a:spcAft>
          <a:spcPts val="0"/>
        </a:spcAft>
        <a:buClrTx/>
        <a:buSzPct val="100000"/>
        <a:buFontTx/>
        <a:buChar char="•"/>
        <a:tabLst/>
        <a:defRPr sz="4000" b="0" i="0" u="none" strike="noStrike" cap="none" spc="0" baseline="0">
          <a:solidFill>
            <a:srgbClr val="FFFFFF"/>
          </a:solidFill>
          <a:uFillTx/>
          <a:latin typeface="Graphik Light"/>
          <a:ea typeface="Graphik Light"/>
          <a:cs typeface="Graphik Light"/>
          <a:sym typeface="Graphik Light"/>
        </a:defRPr>
      </a:lvl9pPr>
    </p:bodyStyle>
    <p:otherStyle>
      <a:lvl1pPr marL="0" marR="0" indent="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1pPr>
      <a:lvl2pPr marL="0" marR="0" indent="4572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2pPr>
      <a:lvl3pPr marL="0" marR="0" indent="9144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3pPr>
      <a:lvl4pPr marL="0" marR="0" indent="13716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4pPr>
      <a:lvl5pPr marL="0" marR="0" indent="18288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5pPr>
      <a:lvl6pPr marL="0" marR="0" indent="22860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6pPr>
      <a:lvl7pPr marL="0" marR="0" indent="27432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7pPr>
      <a:lvl8pPr marL="0" marR="0" indent="32004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8pPr>
      <a:lvl9pPr marL="0" marR="0" indent="3657600" algn="r" defTabSz="584200" rtl="0" latinLnBrk="0">
        <a:lnSpc>
          <a:spcPct val="100000"/>
        </a:lnSpc>
        <a:spcBef>
          <a:spcPts val="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his open innovation challenge invites individuals, teams, and organizations to contribute their…"/>
          <p:cNvSpPr txBox="1">
            <a:spLocks noGrp="1"/>
          </p:cNvSpPr>
          <p:nvPr>
            <p:ph type="subTitle" sz="half" idx="1"/>
          </p:nvPr>
        </p:nvSpPr>
        <p:spPr>
          <a:xfrm>
            <a:off x="1206499" y="6577991"/>
            <a:ext cx="21971001" cy="3566296"/>
          </a:xfrm>
          <a:prstGeom prst="rect">
            <a:avLst/>
          </a:prstGeom>
        </p:spPr>
        <p:txBody>
          <a:bodyPr/>
          <a:lstStyle/>
          <a:p>
            <a:pPr defTabSz="594360">
              <a:defRPr sz="3960"/>
            </a:pPr>
            <a:r>
              <a:t>This open innovation challenge invites individuals, teams, and organizations to contribute their </a:t>
            </a:r>
          </a:p>
          <a:p>
            <a:pPr defTabSz="594360">
              <a:defRPr sz="3960"/>
            </a:pPr>
            <a:r>
              <a:t>innovative ideas, projects, and initiatives aimed at mitigating and adapting to climate change. </a:t>
            </a:r>
          </a:p>
          <a:p>
            <a:pPr defTabSz="594360">
              <a:defRPr sz="3960"/>
            </a:pPr>
            <a:r>
              <a:t>The challenge is intentionally open-ended, allowing participants to explore diverse approaches </a:t>
            </a:r>
          </a:p>
          <a:p>
            <a:pPr defTabSz="594360">
              <a:defRPr sz="3960"/>
            </a:pPr>
            <a:r>
              <a:t>and ideas to combat climate change.</a:t>
            </a:r>
          </a:p>
        </p:txBody>
      </p:sp>
      <p:sp>
        <p:nvSpPr>
          <p:cNvPr id="172" name="Problem statement"/>
          <p:cNvSpPr txBox="1">
            <a:spLocks noGrp="1"/>
          </p:cNvSpPr>
          <p:nvPr>
            <p:ph type="ctrTitle"/>
          </p:nvPr>
        </p:nvSpPr>
        <p:spPr>
          <a:xfrm>
            <a:off x="1206499" y="1929790"/>
            <a:ext cx="21971000" cy="4648201"/>
          </a:xfrm>
          <a:prstGeom prst="rect">
            <a:avLst/>
          </a:prstGeom>
        </p:spPr>
        <p:txBody>
          <a:bodyPr/>
          <a:lstStyle/>
          <a:p>
            <a:r>
              <a:rPr dirty="0"/>
              <a:t>Problem statement</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 name="carbon1.jpeg" descr="carbon1.jpeg"/>
          <p:cNvPicPr>
            <a:picLocks noGrp="1" noChangeAspect="1"/>
          </p:cNvPicPr>
          <p:nvPr>
            <p:ph type="pic" idx="21"/>
          </p:nvPr>
        </p:nvPicPr>
        <p:blipFill>
          <a:blip r:embed="rId2"/>
          <a:srcRect l="2167" r="44"/>
          <a:stretch>
            <a:fillRect/>
          </a:stretch>
        </p:blipFill>
        <p:spPr>
          <a:xfrm>
            <a:off x="12726268" y="1331118"/>
            <a:ext cx="11312394" cy="11053831"/>
          </a:xfrm>
          <a:prstGeom prst="rect">
            <a:avLst/>
          </a:prstGeom>
        </p:spPr>
      </p:pic>
      <p:sp>
        <p:nvSpPr>
          <p:cNvPr id="175" name="Introduction"/>
          <p:cNvSpPr txBox="1">
            <a:spLocks noGrp="1"/>
          </p:cNvSpPr>
          <p:nvPr>
            <p:ph type="title"/>
          </p:nvPr>
        </p:nvSpPr>
        <p:spPr>
          <a:xfrm>
            <a:off x="1206500" y="825500"/>
            <a:ext cx="9779000" cy="5882273"/>
          </a:xfrm>
          <a:prstGeom prst="rect">
            <a:avLst/>
          </a:prstGeom>
        </p:spPr>
        <p:txBody>
          <a:bodyPr anchor="t"/>
          <a:lstStyle>
            <a:lvl1pPr algn="ctr"/>
          </a:lstStyle>
          <a:p>
            <a:r>
              <a:t>Introduction</a:t>
            </a:r>
          </a:p>
        </p:txBody>
      </p:sp>
      <p:sp>
        <p:nvSpPr>
          <p:cNvPr id="176" name="Utilizing a carbon emission calculator as a means to mitigate climate change involves employing data and algorithms to approximate the carbon emissions of an entity. This estimation takes into account a range of factors, including energy usage, transport"/>
          <p:cNvSpPr txBox="1">
            <a:spLocks noGrp="1"/>
          </p:cNvSpPr>
          <p:nvPr>
            <p:ph type="body" sz="half" idx="1"/>
          </p:nvPr>
        </p:nvSpPr>
        <p:spPr>
          <a:xfrm>
            <a:off x="1409699" y="3260002"/>
            <a:ext cx="9779002" cy="9808298"/>
          </a:xfrm>
          <a:prstGeom prst="rect">
            <a:avLst/>
          </a:prstGeom>
        </p:spPr>
        <p:txBody>
          <a:bodyPr/>
          <a:lstStyle>
            <a:lvl1pPr defTabSz="627379">
              <a:defRPr sz="4180"/>
            </a:lvl1pPr>
          </a:lstStyle>
          <a:p>
            <a:r>
              <a:t> Utilizing a carbon emission calculator as a means to mitigate climate change involves employing data and algorithms to approximate the carbon emissions of an entity. This estimation takes into account a range of factors, including energy usage, transportation patterns, and waste production. By providing pertinent details, individuals and organizations can acquire a deeper understanding of their impact on climate change and pinpoint strategies for diminishing their carbon footprint.</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anada's carbon emissions rose in 2021 but were still below pre-pandemic  highs: report | CBC News">
            <a:extLst>
              <a:ext uri="{FF2B5EF4-FFF2-40B4-BE49-F238E27FC236}">
                <a16:creationId xmlns:a16="http://schemas.microsoft.com/office/drawing/2014/main" id="{DF64E44F-3462-40F6-4A5A-DE2B802BDEC4}"/>
              </a:ext>
            </a:extLst>
          </p:cNvPr>
          <p:cNvPicPr>
            <a:picLocks noChangeAspect="1" noChangeArrowheads="1"/>
          </p:cNvPicPr>
          <p:nvPr/>
        </p:nvPicPr>
        <p:blipFill>
          <a:blip r:embed="rId2">
            <a:alphaModFix amt="21000"/>
            <a:extLst>
              <a:ext uri="{28A0092B-C50C-407E-A947-70E740481C1C}">
                <a14:useLocalDpi xmlns:a14="http://schemas.microsoft.com/office/drawing/2010/main" val="0"/>
              </a:ext>
            </a:extLst>
          </a:blip>
          <a:srcRect/>
          <a:stretch>
            <a:fillRect/>
          </a:stretch>
        </p:blipFill>
        <p:spPr bwMode="auto">
          <a:xfrm>
            <a:off x="0" y="-122712"/>
            <a:ext cx="24549652" cy="13838712"/>
          </a:xfrm>
          <a:prstGeom prst="rect">
            <a:avLst/>
          </a:prstGeom>
          <a:noFill/>
          <a:extLst>
            <a:ext uri="{909E8E84-426E-40DD-AFC4-6F175D3DCCD1}">
              <a14:hiddenFill xmlns:a14="http://schemas.microsoft.com/office/drawing/2010/main">
                <a:solidFill>
                  <a:srgbClr val="FFFFFF"/>
                </a:solidFill>
              </a14:hiddenFill>
            </a:ext>
          </a:extLst>
        </p:spPr>
      </p:pic>
      <p:sp>
        <p:nvSpPr>
          <p:cNvPr id="178" name="Scope of solutions"/>
          <p:cNvSpPr txBox="1">
            <a:spLocks noGrp="1"/>
          </p:cNvSpPr>
          <p:nvPr>
            <p:ph type="title"/>
          </p:nvPr>
        </p:nvSpPr>
        <p:spPr>
          <a:xfrm>
            <a:off x="1206498" y="-969901"/>
            <a:ext cx="21971004" cy="4648201"/>
          </a:xfrm>
          <a:prstGeom prst="rect">
            <a:avLst/>
          </a:prstGeom>
        </p:spPr>
        <p:txBody>
          <a:bodyPr/>
          <a:lstStyle>
            <a:lvl1pPr algn="ctr"/>
          </a:lstStyle>
          <a:p>
            <a:r>
              <a:rPr lang="en-US" dirty="0">
                <a:latin typeface="Meiryo" panose="020B0400000000000000" pitchFamily="34" charset="-128"/>
                <a:ea typeface="Meiryo" panose="020B0400000000000000" pitchFamily="34" charset="-128"/>
                <a:cs typeface="Aharoni" panose="020F0502020204030204" pitchFamily="2" charset="-79"/>
              </a:rPr>
              <a:t>SCOPE OF SOLUTIONS</a:t>
            </a:r>
            <a:endParaRPr dirty="0">
              <a:latin typeface="Meiryo" panose="020B0400000000000000" pitchFamily="34" charset="-128"/>
              <a:ea typeface="Meiryo" panose="020B0400000000000000" pitchFamily="34" charset="-128"/>
              <a:cs typeface="Aharoni" panose="020F0502020204030204" pitchFamily="2" charset="-79"/>
            </a:endParaRPr>
          </a:p>
        </p:txBody>
      </p:sp>
      <p:sp>
        <p:nvSpPr>
          <p:cNvPr id="179" name="Periodically reevaluate your carbon footprint using the calculator to assess whether you are meeting your reduction targets and make necessary adjustments."/>
          <p:cNvSpPr txBox="1"/>
          <p:nvPr/>
        </p:nvSpPr>
        <p:spPr>
          <a:xfrm>
            <a:off x="9325864" y="3380739"/>
            <a:ext cx="12496709" cy="27889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r>
              <a:rPr dirty="0"/>
              <a:t>Periodically reevaluate your carbon footprint using the calculator to assess whether you are meeting your reduction targets and make necessary adjustments.</a:t>
            </a:r>
          </a:p>
        </p:txBody>
      </p:sp>
      <p:sp>
        <p:nvSpPr>
          <p:cNvPr id="180" name="Allocate resources for adaptation and resilience efforts based on the emissions data. Areas with high emissions and high vulnerability may require more substantial investments in climate-resilient infrastructure"/>
          <p:cNvSpPr txBox="1"/>
          <p:nvPr/>
        </p:nvSpPr>
        <p:spPr>
          <a:xfrm>
            <a:off x="9313926" y="6799134"/>
            <a:ext cx="13308799" cy="27889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r>
              <a:t>Allocate resources for adaptation and resilience efforts based on the emissions data. Areas with high emissions and high vulnerability may require more substantial investments in climate-resilient infrastructure</a:t>
            </a:r>
          </a:p>
        </p:txBody>
      </p:sp>
      <p:sp>
        <p:nvSpPr>
          <p:cNvPr id="181" name="Climate resilient and adaptation-strategies"/>
          <p:cNvSpPr txBox="1"/>
          <p:nvPr/>
        </p:nvSpPr>
        <p:spPr>
          <a:xfrm>
            <a:off x="258825" y="6822503"/>
            <a:ext cx="9093414" cy="14425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spcBef>
                <a:spcPts val="0"/>
              </a:spcBef>
              <a:defRPr sz="4100">
                <a:latin typeface="+mn-lt"/>
                <a:ea typeface="+mn-ea"/>
                <a:cs typeface="+mn-cs"/>
                <a:sym typeface="Produkt Extralight"/>
              </a:defRPr>
            </a:lvl1pPr>
          </a:lstStyle>
          <a:p>
            <a:r>
              <a:rPr dirty="0"/>
              <a:t>Climate resilient and adaptation-strategies</a:t>
            </a:r>
          </a:p>
        </p:txBody>
      </p:sp>
      <p:sp>
        <p:nvSpPr>
          <p:cNvPr id="182" name="Reduction of greenhouse gas-emissions"/>
          <p:cNvSpPr txBox="1"/>
          <p:nvPr/>
        </p:nvSpPr>
        <p:spPr>
          <a:xfrm>
            <a:off x="309625" y="3647503"/>
            <a:ext cx="8991814" cy="14425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spcBef>
                <a:spcPts val="0"/>
              </a:spcBef>
              <a:defRPr sz="4100">
                <a:latin typeface="+mn-lt"/>
                <a:ea typeface="+mn-ea"/>
                <a:cs typeface="+mn-cs"/>
                <a:sym typeface="Produkt Extralight"/>
              </a:defRPr>
            </a:lvl1pPr>
          </a:lstStyle>
          <a:p>
            <a:r>
              <a:rPr dirty="0"/>
              <a:t>Reduction of greenhouse gas-emissions</a:t>
            </a:r>
          </a:p>
        </p:txBody>
      </p:sp>
      <p:sp>
        <p:nvSpPr>
          <p:cNvPr id="183" name="Conservation and restoration of-ecosystems"/>
          <p:cNvSpPr txBox="1"/>
          <p:nvPr/>
        </p:nvSpPr>
        <p:spPr>
          <a:xfrm>
            <a:off x="131825" y="10683303"/>
            <a:ext cx="9093414" cy="14425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spcBef>
                <a:spcPts val="0"/>
              </a:spcBef>
              <a:defRPr sz="4100">
                <a:latin typeface="+mn-lt"/>
                <a:ea typeface="+mn-ea"/>
                <a:cs typeface="+mn-cs"/>
                <a:sym typeface="Produkt Extralight"/>
              </a:defRPr>
            </a:lvl1pPr>
          </a:lstStyle>
          <a:p>
            <a:r>
              <a:t>Conservation and restoration of-ecosystems</a:t>
            </a:r>
          </a:p>
        </p:txBody>
      </p:sp>
      <p:sp>
        <p:nvSpPr>
          <p:cNvPr id="184" name="Promote sustainable land use practices, such as agroforestry or sustainable agriculture, which not only reduce emissions but also protect and enhance ecosystems."/>
          <p:cNvSpPr txBox="1"/>
          <p:nvPr/>
        </p:nvSpPr>
        <p:spPr>
          <a:xfrm>
            <a:off x="9331959" y="10753089"/>
            <a:ext cx="14532889" cy="21158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r>
              <a:t>Promote sustainable land use practices, such as agroforestry or sustainable agriculture, which not only reduce emissions but also protect and enhance ecosystems.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arbon emissions to reach record levels in 2023 as stimulus spending fails  to match net-zero ambition | Cedidollar">
            <a:extLst>
              <a:ext uri="{FF2B5EF4-FFF2-40B4-BE49-F238E27FC236}">
                <a16:creationId xmlns:a16="http://schemas.microsoft.com/office/drawing/2014/main" id="{BDFAD8CE-B7E2-6A9F-E0BC-49BF27F632CE}"/>
              </a:ext>
            </a:extLst>
          </p:cNvPr>
          <p:cNvPicPr>
            <a:picLocks noChangeAspect="1" noChangeArrowheads="1"/>
          </p:cNvPicPr>
          <p:nvPr/>
        </p:nvPicPr>
        <p:blipFill>
          <a:blip r:embed="rId2">
            <a:alphaModFix amt="21000"/>
            <a:extLst>
              <a:ext uri="{28A0092B-C50C-407E-A947-70E740481C1C}">
                <a14:useLocalDpi xmlns:a14="http://schemas.microsoft.com/office/drawing/2010/main" val="0"/>
              </a:ext>
            </a:extLst>
          </a:blip>
          <a:srcRect/>
          <a:stretch>
            <a:fillRect/>
          </a:stretch>
        </p:blipFill>
        <p:spPr bwMode="auto">
          <a:xfrm>
            <a:off x="0" y="-66713"/>
            <a:ext cx="24495030" cy="13782713"/>
          </a:xfrm>
          <a:prstGeom prst="rect">
            <a:avLst/>
          </a:prstGeom>
          <a:noFill/>
          <a:extLst>
            <a:ext uri="{909E8E84-426E-40DD-AFC4-6F175D3DCCD1}">
              <a14:hiddenFill xmlns:a14="http://schemas.microsoft.com/office/drawing/2010/main">
                <a:solidFill>
                  <a:srgbClr val="FFFFFF"/>
                </a:solidFill>
              </a14:hiddenFill>
            </a:ext>
          </a:extLst>
        </p:spPr>
      </p:pic>
      <p:sp>
        <p:nvSpPr>
          <p:cNvPr id="186" name="Climate awareness and education- programme"/>
          <p:cNvSpPr txBox="1"/>
          <p:nvPr/>
        </p:nvSpPr>
        <p:spPr>
          <a:xfrm>
            <a:off x="258825" y="1767903"/>
            <a:ext cx="8977421" cy="14425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spcBef>
                <a:spcPts val="0"/>
              </a:spcBef>
              <a:defRPr sz="4100">
                <a:latin typeface="+mn-lt"/>
                <a:ea typeface="+mn-ea"/>
                <a:cs typeface="+mn-cs"/>
                <a:sym typeface="Produkt Extralight"/>
              </a:defRPr>
            </a:lvl1pPr>
          </a:lstStyle>
          <a:p>
            <a:r>
              <a:t>Climate awareness and education- programme</a:t>
            </a:r>
          </a:p>
        </p:txBody>
      </p:sp>
      <p:sp>
        <p:nvSpPr>
          <p:cNvPr id="187" name="Provide participants with resources, including fact sheets, videos, and websites, that support their understanding of climate change and carbon reduction strategies."/>
          <p:cNvSpPr txBox="1"/>
          <p:nvPr/>
        </p:nvSpPr>
        <p:spPr>
          <a:xfrm>
            <a:off x="9866752" y="1710689"/>
            <a:ext cx="13552302" cy="21158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r>
              <a:t>Provide participants with resources, including fact sheets, videos, and websites, that support their understanding of climate change and carbon reduction strategies.</a:t>
            </a:r>
          </a:p>
        </p:txBody>
      </p:sp>
      <p:sp>
        <p:nvSpPr>
          <p:cNvPr id="188" name="Circular economy and waste reduction- initiatives."/>
          <p:cNvSpPr txBox="1"/>
          <p:nvPr/>
        </p:nvSpPr>
        <p:spPr>
          <a:xfrm>
            <a:off x="206502" y="5509639"/>
            <a:ext cx="9532783" cy="14427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r>
              <a:t>Circular economy and waste reduction- initiatives.</a:t>
            </a:r>
          </a:p>
        </p:txBody>
      </p:sp>
      <p:sp>
        <p:nvSpPr>
          <p:cNvPr id="189" name="Develop e-waste recycling and disposal programs to reduce the carbon footprint associated with electronic waste."/>
          <p:cNvSpPr txBox="1"/>
          <p:nvPr/>
        </p:nvSpPr>
        <p:spPr>
          <a:xfrm>
            <a:off x="9856469" y="5509639"/>
            <a:ext cx="13984329" cy="14427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r>
              <a:rPr dirty="0"/>
              <a:t>Develop e-waste recycling and disposal programs to reduce the carbon footprint associated with electronic waste.</a:t>
            </a:r>
          </a:p>
        </p:txBody>
      </p:sp>
      <p:sp>
        <p:nvSpPr>
          <p:cNvPr id="190" name="Sustainable energy solutions-"/>
          <p:cNvSpPr txBox="1"/>
          <p:nvPr/>
        </p:nvSpPr>
        <p:spPr>
          <a:xfrm>
            <a:off x="251460" y="9251502"/>
            <a:ext cx="9342756" cy="7696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r>
              <a:t>Sustainable energy solutions-</a:t>
            </a:r>
          </a:p>
        </p:txBody>
      </p:sp>
      <p:sp>
        <p:nvSpPr>
          <p:cNvPr id="191" name="Invest in carbon offset projects, such as reforestation or methane capture from landfills, to compensate for emissions that cannot be eliminated through efficiency measures or renewable energy adoption. Calculate the emissions reductions achieved through"/>
          <p:cNvSpPr txBox="1"/>
          <p:nvPr/>
        </p:nvSpPr>
        <p:spPr>
          <a:xfrm>
            <a:off x="9801817" y="9118152"/>
            <a:ext cx="14693213" cy="34620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r>
              <a:rPr dirty="0"/>
              <a:t>Invest in carbon offset projects, such as reforestation or methane capture from landfills, to compensate for emissions that cannot be eliminated through efficiency measures or renewable energy adoption. Calculate the emissions reductions achieved through offset projects.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AB79D938-0B97-4D89-ADE1-650D8E5023F5}"/>
              </a:ext>
            </a:extLst>
          </p:cNvPr>
          <p:cNvSpPr>
            <a:spLocks noGrp="1" noChangeArrowheads="1"/>
          </p:cNvSpPr>
          <p:nvPr>
            <p:ph type="title"/>
          </p:nvPr>
        </p:nvSpPr>
        <p:spPr bwMode="auto">
          <a:xfrm>
            <a:off x="685326" y="1232650"/>
            <a:ext cx="23013351"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8000" dirty="0">
                <a:solidFill>
                  <a:schemeClr val="tx1"/>
                </a:solidFill>
                <a:latin typeface="Aldhabi" panose="020F0502020204030204" pitchFamily="2" charset="-78"/>
                <a:cs typeface="Aldhabi" panose="020F0502020204030204" pitchFamily="2" charset="-78"/>
              </a:rPr>
              <a:t>UNIQUENESS OF THE CONCEPT IN CONTRAST TO ESTABLISHED ALTERNATIVES</a:t>
            </a:r>
            <a:br>
              <a:rPr kumimoji="0" lang="en-US" altLang="en-US" sz="9600" b="0" i="0" u="none" strike="noStrike" cap="none" normalizeH="0" baseline="0" dirty="0">
                <a:ln>
                  <a:noFill/>
                </a:ln>
                <a:solidFill>
                  <a:schemeClr val="tx1"/>
                </a:solidFill>
                <a:effectLst/>
                <a:latin typeface="Aldhabi" panose="020F0502020204030204" pitchFamily="2" charset="-78"/>
                <a:cs typeface="Aldhabi" panose="020F0502020204030204" pitchFamily="2" charset="-78"/>
              </a:rPr>
            </a:br>
            <a:endParaRPr kumimoji="0" lang="en-US" altLang="en-US" sz="9600" b="0" i="0" u="none" strike="noStrike" cap="none" normalizeH="0" baseline="0" dirty="0">
              <a:ln>
                <a:noFill/>
              </a:ln>
              <a:solidFill>
                <a:schemeClr val="tx1"/>
              </a:solidFill>
              <a:effectLst/>
              <a:latin typeface="Aldhabi" panose="020F0502020204030204" pitchFamily="2" charset="-78"/>
              <a:cs typeface="Aldhabi" panose="020F0502020204030204" pitchFamily="2" charset="-78"/>
            </a:endParaRPr>
          </a:p>
        </p:txBody>
      </p:sp>
      <p:sp>
        <p:nvSpPr>
          <p:cNvPr id="4" name="TextBox 3">
            <a:extLst>
              <a:ext uri="{FF2B5EF4-FFF2-40B4-BE49-F238E27FC236}">
                <a16:creationId xmlns:a16="http://schemas.microsoft.com/office/drawing/2014/main" id="{E8771E94-DCAD-470C-83A7-3D28A28DE2BA}"/>
              </a:ext>
            </a:extLst>
          </p:cNvPr>
          <p:cNvSpPr txBox="1"/>
          <p:nvPr/>
        </p:nvSpPr>
        <p:spPr>
          <a:xfrm>
            <a:off x="1729409" y="5168762"/>
            <a:ext cx="21090834" cy="72532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buFont typeface="+mj-lt"/>
              <a:buAutoNum type="arabicPeriod"/>
            </a:pPr>
            <a:r>
              <a:rPr lang="en-US" sz="4400" b="0" i="0" dirty="0">
                <a:solidFill>
                  <a:srgbClr val="D1D5DB"/>
                </a:solidFill>
                <a:effectLst/>
                <a:latin typeface="+mj-lt"/>
              </a:rPr>
              <a:t>Visual Data Comparison: Using a bar chart to compare data with global and national averages.</a:t>
            </a:r>
          </a:p>
          <a:p>
            <a:pPr algn="l">
              <a:buFont typeface="+mj-lt"/>
              <a:buAutoNum type="arabicPeriod"/>
            </a:pPr>
            <a:r>
              <a:rPr lang="en-US" sz="4400" b="0" i="0" dirty="0">
                <a:solidFill>
                  <a:srgbClr val="D1D5DB"/>
                </a:solidFill>
                <a:effectLst/>
                <a:latin typeface="+mj-lt"/>
              </a:rPr>
              <a:t>Tailored Emission Reduction Solutions: Customized solutions categorized by emissions reduction measures.</a:t>
            </a:r>
          </a:p>
          <a:p>
            <a:pPr algn="l">
              <a:buFont typeface="+mj-lt"/>
              <a:buAutoNum type="arabicPeriod"/>
            </a:pPr>
            <a:r>
              <a:rPr lang="en-US" sz="4400" b="0" i="0" dirty="0">
                <a:solidFill>
                  <a:srgbClr val="D1D5DB"/>
                </a:solidFill>
                <a:effectLst/>
                <a:latin typeface="+mj-lt"/>
              </a:rPr>
              <a:t>Sharing on Social Media: Disseminating results across various social media platforms.</a:t>
            </a:r>
          </a:p>
          <a:p>
            <a:pPr algn="l">
              <a:buFont typeface="+mj-lt"/>
              <a:buAutoNum type="arabicPeriod"/>
            </a:pPr>
            <a:r>
              <a:rPr lang="en-US" sz="4400" b="0" i="0" dirty="0">
                <a:solidFill>
                  <a:srgbClr val="D1D5DB"/>
                </a:solidFill>
                <a:effectLst/>
                <a:latin typeface="+mj-lt"/>
              </a:rPr>
              <a:t>Future AI Recommendations: Integrating artificial intelligence to enhance the program's capabilities for future requirements.</a:t>
            </a:r>
          </a:p>
        </p:txBody>
      </p:sp>
    </p:spTree>
    <p:extLst>
      <p:ext uri="{BB962C8B-B14F-4D97-AF65-F5344CB8AC3E}">
        <p14:creationId xmlns:p14="http://schemas.microsoft.com/office/powerpoint/2010/main" val="184374474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E1F53-A0B7-FC77-717F-183978DD172C}"/>
              </a:ext>
            </a:extLst>
          </p:cNvPr>
          <p:cNvSpPr>
            <a:spLocks noGrp="1"/>
          </p:cNvSpPr>
          <p:nvPr>
            <p:ph type="title"/>
          </p:nvPr>
        </p:nvSpPr>
        <p:spPr>
          <a:xfrm>
            <a:off x="1206498" y="1263090"/>
            <a:ext cx="21971004" cy="4648201"/>
          </a:xfrm>
        </p:spPr>
        <p:txBody>
          <a:bodyPr/>
          <a:lstStyle/>
          <a:p>
            <a:pPr algn="ctr"/>
            <a:endParaRPr lang="en-IN" dirty="0">
              <a:latin typeface="Agency FB" panose="020B0503020202020204" pitchFamily="34" charset="0"/>
            </a:endParaRPr>
          </a:p>
        </p:txBody>
      </p:sp>
      <p:pic>
        <p:nvPicPr>
          <p:cNvPr id="4" name="Picture 3" descr="A screenshot of a computer&#10;&#10;Description automatically generated">
            <a:extLst>
              <a:ext uri="{FF2B5EF4-FFF2-40B4-BE49-F238E27FC236}">
                <a16:creationId xmlns:a16="http://schemas.microsoft.com/office/drawing/2014/main" id="{EB3F8FEC-5798-C854-A6EB-E78420EB54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4383999" cy="13715999"/>
          </a:xfrm>
          <a:prstGeom prst="rect">
            <a:avLst/>
          </a:prstGeom>
        </p:spPr>
      </p:pic>
    </p:spTree>
    <p:extLst>
      <p:ext uri="{BB962C8B-B14F-4D97-AF65-F5344CB8AC3E}">
        <p14:creationId xmlns:p14="http://schemas.microsoft.com/office/powerpoint/2010/main" val="2188419870"/>
      </p:ext>
    </p:extLst>
  </p:cSld>
  <p:clrMapOvr>
    <a:masterClrMapping/>
  </p:clrMapOvr>
  <p:transition spd="med"/>
</p:sld>
</file>

<file path=ppt/theme/theme1.xml><?xml version="1.0" encoding="utf-8"?>
<a:theme xmlns:a="http://schemas.openxmlformats.org/drawingml/2006/main" name="35_DynamicWavesDark">
  <a:themeElements>
    <a:clrScheme name="35_DynamicWavesDark">
      <a:dk1>
        <a:srgbClr val="FF0000"/>
      </a:dk1>
      <a:lt1>
        <a:srgbClr val="FFFFFF"/>
      </a:lt1>
      <a:dk2>
        <a:srgbClr val="53585F"/>
      </a:dk2>
      <a:lt2>
        <a:srgbClr val="D5D5D5"/>
      </a:lt2>
      <a:accent1>
        <a:srgbClr val="9BAABB"/>
      </a:accent1>
      <a:accent2>
        <a:srgbClr val="4CECD6"/>
      </a:accent2>
      <a:accent3>
        <a:srgbClr val="31FD29"/>
      </a:accent3>
      <a:accent4>
        <a:srgbClr val="FEFB00"/>
      </a:accent4>
      <a:accent5>
        <a:srgbClr val="F8ADB9"/>
      </a:accent5>
      <a:accent6>
        <a:srgbClr val="DE9DFE"/>
      </a:accent6>
      <a:hlink>
        <a:srgbClr val="0000FF"/>
      </a:hlink>
      <a:folHlink>
        <a:srgbClr val="FF00FF"/>
      </a:folHlink>
    </a:clrScheme>
    <a:fontScheme name="35_DynamicWavesDark">
      <a:majorFont>
        <a:latin typeface="Produkt Extralight"/>
        <a:ea typeface="Produkt Extralight"/>
        <a:cs typeface="Produkt Extralight"/>
      </a:majorFont>
      <a:minorFont>
        <a:latin typeface="Produkt Extralight"/>
        <a:ea typeface="Produkt Extralight"/>
        <a:cs typeface="Produkt Extralight"/>
      </a:minorFont>
    </a:fontScheme>
    <a:fmtScheme name="35_DynamicWaves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chemeClr val="accent1">
                <a:satOff val="5092"/>
                <a:lumOff val="-28652"/>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5_DynamicWavesDark">
  <a:themeElements>
    <a:clrScheme name="35_DynamicWavesDark">
      <a:dk1>
        <a:srgbClr val="000000"/>
      </a:dk1>
      <a:lt1>
        <a:srgbClr val="FFFFFF"/>
      </a:lt1>
      <a:dk2>
        <a:srgbClr val="53585F"/>
      </a:dk2>
      <a:lt2>
        <a:srgbClr val="D5D5D5"/>
      </a:lt2>
      <a:accent1>
        <a:srgbClr val="9BAABB"/>
      </a:accent1>
      <a:accent2>
        <a:srgbClr val="4CECD6"/>
      </a:accent2>
      <a:accent3>
        <a:srgbClr val="31FD29"/>
      </a:accent3>
      <a:accent4>
        <a:srgbClr val="FEFB00"/>
      </a:accent4>
      <a:accent5>
        <a:srgbClr val="F8ADB9"/>
      </a:accent5>
      <a:accent6>
        <a:srgbClr val="DE9DFE"/>
      </a:accent6>
      <a:hlink>
        <a:srgbClr val="0000FF"/>
      </a:hlink>
      <a:folHlink>
        <a:srgbClr val="FF00FF"/>
      </a:folHlink>
    </a:clrScheme>
    <a:fontScheme name="35_DynamicWavesDark">
      <a:majorFont>
        <a:latin typeface="Produkt Extralight"/>
        <a:ea typeface="Produkt Extralight"/>
        <a:cs typeface="Produkt Extralight"/>
      </a:majorFont>
      <a:minorFont>
        <a:latin typeface="Produkt Extralight"/>
        <a:ea typeface="Produkt Extralight"/>
        <a:cs typeface="Produkt Extralight"/>
      </a:minorFont>
    </a:fontScheme>
    <a:fmtScheme name="35_DynamicWaves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chemeClr val="accent1">
                <a:satOff val="5092"/>
                <a:lumOff val="-28652"/>
              </a:schemeClr>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100000"/>
          </a:lnSpc>
          <a:spcBef>
            <a:spcPts val="4700"/>
          </a:spcBef>
          <a:spcAft>
            <a:spcPts val="0"/>
          </a:spcAft>
          <a:buClrTx/>
          <a:buSzTx/>
          <a:buFontTx/>
          <a:buNone/>
          <a:tabLst/>
          <a:defRPr kumimoji="0" sz="4000" b="0" i="0" u="none" strike="noStrike" cap="none" spc="0" normalizeH="0" baseline="0">
            <a:ln>
              <a:noFill/>
            </a:ln>
            <a:solidFill>
              <a:srgbClr val="FFFFFF"/>
            </a:solidFill>
            <a:effectLst/>
            <a:uFillTx/>
            <a:latin typeface="Graphik Light"/>
            <a:ea typeface="Graphik Light"/>
            <a:cs typeface="Graphik Light"/>
            <a:sym typeface="Graphik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32</TotalTime>
  <Words>384</Words>
  <Application>Microsoft Office PowerPoint</Application>
  <PresentationFormat>Custom</PresentationFormat>
  <Paragraphs>25</Paragraphs>
  <Slides>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Meiryo</vt:lpstr>
      <vt:lpstr>Agency FB</vt:lpstr>
      <vt:lpstr>Aldhabi</vt:lpstr>
      <vt:lpstr>Graphik</vt:lpstr>
      <vt:lpstr>Graphik Light</vt:lpstr>
      <vt:lpstr>Helvetica Neue</vt:lpstr>
      <vt:lpstr>Produkt Extralight</vt:lpstr>
      <vt:lpstr>Produkt Light</vt:lpstr>
      <vt:lpstr>35_DynamicWavesDark</vt:lpstr>
      <vt:lpstr>Problem statement</vt:lpstr>
      <vt:lpstr>Introduction</vt:lpstr>
      <vt:lpstr>SCOPE OF SOLUTIONS</vt:lpstr>
      <vt:lpstr>PowerPoint Presentation</vt:lpstr>
      <vt:lpstr>UNIQUENESS OF THE CONCEPT IN CONTRAST TO ESTABLISHED ALTERNATIVES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statement</dc:title>
  <cp:lastModifiedBy>Aditya Jha</cp:lastModifiedBy>
  <cp:revision>2</cp:revision>
  <dcterms:modified xsi:type="dcterms:W3CDTF">2023-10-08T10:27:23Z</dcterms:modified>
</cp:coreProperties>
</file>